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329" r:id="rId5"/>
    <p:sldId id="259" r:id="rId6"/>
    <p:sldId id="277" r:id="rId7"/>
    <p:sldId id="260" r:id="rId8"/>
    <p:sldId id="358" r:id="rId9"/>
    <p:sldId id="359" r:id="rId10"/>
    <p:sldId id="384" r:id="rId11"/>
    <p:sldId id="353" r:id="rId12"/>
    <p:sldId id="354" r:id="rId13"/>
    <p:sldId id="355" r:id="rId14"/>
    <p:sldId id="278" r:id="rId15"/>
    <p:sldId id="282" r:id="rId16"/>
    <p:sldId id="283" r:id="rId17"/>
    <p:sldId id="285" r:id="rId18"/>
    <p:sldId id="328" r:id="rId19"/>
    <p:sldId id="261" r:id="rId20"/>
    <p:sldId id="356" r:id="rId21"/>
    <p:sldId id="385" r:id="rId22"/>
    <p:sldId id="317" r:id="rId23"/>
    <p:sldId id="263" r:id="rId24"/>
    <p:sldId id="276" r:id="rId25"/>
    <p:sldId id="273" r:id="rId26"/>
    <p:sldId id="284" r:id="rId27"/>
    <p:sldId id="269" r:id="rId28"/>
    <p:sldId id="270" r:id="rId29"/>
    <p:sldId id="271" r:id="rId30"/>
    <p:sldId id="272" r:id="rId31"/>
    <p:sldId id="279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9">
          <p15:clr>
            <a:srgbClr val="A4A3A4"/>
          </p15:clr>
        </p15:guide>
        <p15:guide id="2" pos="2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FDA36-BBC7-4508-9FA8-4D797D17C4FB}" v="49" dt="2020-02-11T09:34:15.03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099" y="48"/>
      </p:cViewPr>
      <p:guideLst>
        <p:guide orient="horz" pos="2439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674FDA36-BBC7-4508-9FA8-4D797D17C4FB}"/>
    <pc:docChg chg="undo custSel addSld delSld modSld">
      <pc:chgData name="Jan Coccejus" userId="47bc5df8abf4f7df" providerId="LiveId" clId="{674FDA36-BBC7-4508-9FA8-4D797D17C4FB}" dt="2020-02-11T09:43:25.504" v="532" actId="20577"/>
      <pc:docMkLst>
        <pc:docMk/>
      </pc:docMkLst>
      <pc:sldChg chg="modSp">
        <pc:chgData name="Jan Coccejus" userId="47bc5df8abf4f7df" providerId="LiveId" clId="{674FDA36-BBC7-4508-9FA8-4D797D17C4FB}" dt="2020-02-11T09:43:25.504" v="532" actId="20577"/>
        <pc:sldMkLst>
          <pc:docMk/>
          <pc:sldMk cId="0" sldId="328"/>
        </pc:sldMkLst>
        <pc:graphicFrameChg chg="mod modGraphic">
          <ac:chgData name="Jan Coccejus" userId="47bc5df8abf4f7df" providerId="LiveId" clId="{674FDA36-BBC7-4508-9FA8-4D797D17C4FB}" dt="2020-02-11T09:43:25.504" v="532" actId="20577"/>
          <ac:graphicFrameMkLst>
            <pc:docMk/>
            <pc:sldMk cId="0" sldId="328"/>
            <ac:graphicFrameMk id="5" creationId="{00000000-0000-0000-0000-000000000000}"/>
          </ac:graphicFrameMkLst>
        </pc:graphicFrameChg>
      </pc:sldChg>
      <pc:sldChg chg="addSp delSp modSp add del">
        <pc:chgData name="Jan Coccejus" userId="47bc5df8abf4f7df" providerId="LiveId" clId="{674FDA36-BBC7-4508-9FA8-4D797D17C4FB}" dt="2020-02-11T09:40:08.345" v="483" actId="47"/>
        <pc:sldMkLst>
          <pc:docMk/>
          <pc:sldMk cId="2705443336" sldId="386"/>
        </pc:sldMkLst>
        <pc:spChg chg="add del mod">
          <ac:chgData name="Jan Coccejus" userId="47bc5df8abf4f7df" providerId="LiveId" clId="{674FDA36-BBC7-4508-9FA8-4D797D17C4FB}" dt="2020-02-10T17:23:06.778" v="112"/>
          <ac:spMkLst>
            <pc:docMk/>
            <pc:sldMk cId="2705443336" sldId="386"/>
            <ac:spMk id="7" creationId="{9846C17E-63E7-497B-888D-DF5D15EAD0DD}"/>
          </ac:spMkLst>
        </pc:spChg>
        <pc:spChg chg="add del mod">
          <ac:chgData name="Jan Coccejus" userId="47bc5df8abf4f7df" providerId="LiveId" clId="{674FDA36-BBC7-4508-9FA8-4D797D17C4FB}" dt="2020-02-10T17:25:01.604" v="121" actId="478"/>
          <ac:spMkLst>
            <pc:docMk/>
            <pc:sldMk cId="2705443336" sldId="386"/>
            <ac:spMk id="10" creationId="{71D180A3-47F2-42EE-BF9E-625E03F1FA07}"/>
          </ac:spMkLst>
        </pc:spChg>
        <pc:graphicFrameChg chg="del">
          <ac:chgData name="Jan Coccejus" userId="47bc5df8abf4f7df" providerId="LiveId" clId="{674FDA36-BBC7-4508-9FA8-4D797D17C4FB}" dt="2020-02-10T17:22:54.699" v="111" actId="478"/>
          <ac:graphicFrameMkLst>
            <pc:docMk/>
            <pc:sldMk cId="2705443336" sldId="386"/>
            <ac:graphicFrameMk id="5" creationId="{00000000-0000-0000-0000-000000000000}"/>
          </ac:graphicFrameMkLst>
        </pc:graphicFrameChg>
        <pc:graphicFrameChg chg="add del mod modGraphic">
          <ac:chgData name="Jan Coccejus" userId="47bc5df8abf4f7df" providerId="LiveId" clId="{674FDA36-BBC7-4508-9FA8-4D797D17C4FB}" dt="2020-02-10T17:24:54.949" v="120" actId="478"/>
          <ac:graphicFrameMkLst>
            <pc:docMk/>
            <pc:sldMk cId="2705443336" sldId="386"/>
            <ac:graphicFrameMk id="8" creationId="{03A5F3EE-CEE5-46F9-92DA-D578A8940078}"/>
          </ac:graphicFrameMkLst>
        </pc:graphicFrameChg>
        <pc:graphicFrameChg chg="add del mod">
          <ac:chgData name="Jan Coccejus" userId="47bc5df8abf4f7df" providerId="LiveId" clId="{674FDA36-BBC7-4508-9FA8-4D797D17C4FB}" dt="2020-02-10T17:25:52.751" v="125"/>
          <ac:graphicFrameMkLst>
            <pc:docMk/>
            <pc:sldMk cId="2705443336" sldId="386"/>
            <ac:graphicFrameMk id="11" creationId="{DEA633E8-3EC6-4035-B6F6-1FD92C1783FB}"/>
          </ac:graphicFrameMkLst>
        </pc:graphicFrameChg>
        <pc:graphicFrameChg chg="add del mod modGraphic">
          <ac:chgData name="Jan Coccejus" userId="47bc5df8abf4f7df" providerId="LiveId" clId="{674FDA36-BBC7-4508-9FA8-4D797D17C4FB}" dt="2020-02-11T09:11:32.475" v="173" actId="14734"/>
          <ac:graphicFrameMkLst>
            <pc:docMk/>
            <pc:sldMk cId="2705443336" sldId="386"/>
            <ac:graphicFrameMk id="15" creationId="{1182B5E9-ABB5-41E6-AE1D-160E78CD25D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AC-4583-A42B-1CCD8ABAEC5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AC-4583-A42B-1CCD8ABAEC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AC-4583-A42B-1CCD8ABAEC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1AC-4583-A42B-1CCD8ABAE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AC-4583-A42B-1CCD8ABAE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CA-44E0-9E42-490C479A5AAE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CA-44E0-9E42-490C479A5A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CA-44E0-9E42-490C479A5A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CA-44E0-9E42-490C479A5AA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CA-44E0-9E42-490C479A5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1DA-4252-B895-90D4A6B4142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DA-4252-B895-90D4A6B414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DA-4252-B895-90D4A6B414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DA-4252-B895-90D4A6B414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DA-4252-B895-90D4A6B41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11.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2.png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Include Superpixel in Lossfunction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Include Superpixel in Lossfunction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</a:p>
          <a:p>
            <a:pPr marL="0" indent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7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508611"/>
              </p:ext>
            </p:extLst>
          </p:nvPr>
        </p:nvGraphicFramePr>
        <p:xfrm>
          <a:off x="269195" y="1592060"/>
          <a:ext cx="8463539" cy="347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9312565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Base-line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1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887591716"/>
                  </a:ext>
                </a:extLst>
              </a:tr>
              <a:tr h="204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3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0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089110316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1000"/>
              <a:t>* based on KITTI EIGEN ZHOU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00" dirty="0" err="1"/>
              <a:t>*** runtime error, thread killed due to shared memory not big enough</a:t>
            </a:r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** superpixel are currently calculated on CPU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Possibilites of implementation of Superpixels inside    </a:t>
            </a:r>
            <a:br>
              <a:rPr lang="de-DE" altLang="en-US" sz="2000" dirty="0">
                <a:sym typeface="+mn-ea"/>
              </a:rPr>
            </a:br>
            <a:r>
              <a:rPr lang="de-DE" altLang="en-US" sz="2000" dirty="0">
                <a:sym typeface="+mn-ea"/>
              </a:rPr>
              <a:t>     the net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5" grpId="0" bldLvl="0" animBg="1"/>
      <p:bldP spid="21" grpId="0" bldLvl="0" animBg="1"/>
      <p:bldP spid="43" grpId="0"/>
      <p:bldP spid="43" grpId="1"/>
      <p:bldP spid="43" grpId="2"/>
      <p:bldP spid="43" grpId="3"/>
      <p:bldP spid="28" grpId="0"/>
      <p:bldP spid="28" grpId="1"/>
      <p:bldP spid="28" grpId="2"/>
      <p:bldP spid="28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normals (3-CH)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7" grpId="0" bldLvl="0" animBg="1"/>
      <p:bldP spid="7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1897</Words>
  <Application>Microsoft Office PowerPoint</Application>
  <PresentationFormat>Bildschirmpräsentation (4:3)</PresentationFormat>
  <Paragraphs>369</Paragraphs>
  <Slides>31</Slides>
  <Notes>3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3.  Improvements      Basic II: Normal Computation</vt:lpstr>
      <vt:lpstr>3.  Improvements      Improvement normals with Superpixel</vt:lpstr>
      <vt:lpstr>3.  Improvements      Include Superpixel in Lossfunction</vt:lpstr>
      <vt:lpstr>3.  Improvements      Include Superpixel in Lossfunction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126</cp:revision>
  <dcterms:created xsi:type="dcterms:W3CDTF">2020-02-10T12:25:43Z</dcterms:created>
  <dcterms:modified xsi:type="dcterms:W3CDTF">2020-02-11T09:43:40Z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